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60"/>
      </p:cViewPr>
      <p:guideLst/>
    </p:cSldViewPr>
  </p:slideViewPr>
  <p:notesTextViewPr>
    <p:cViewPr>
      <p:scale>
        <a:sx n="1" d="1"/>
        <a:sy n="1" d="1"/>
      </p:scale>
      <p:origin x="0" y="-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4CDFA-7BCE-4CF7-8054-4EE629014A77}" type="datetimeFigureOut">
              <a:rPr lang="nl-NL" smtClean="0"/>
              <a:t>18-3-2020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1848F-F9BE-456C-AA57-29133E1942DA}" type="slidenum">
              <a:rPr lang="nl-NL" smtClean="0"/>
              <a:t>‹nr.›</a:t>
            </a:fld>
            <a:endParaRPr lang="nl-NL"/>
          </a:p>
        </p:txBody>
      </p:sp>
    </p:spTree>
    <p:extLst>
      <p:ext uri="{BB962C8B-B14F-4D97-AF65-F5344CB8AC3E}">
        <p14:creationId xmlns:p14="http://schemas.microsoft.com/office/powerpoint/2010/main" val="149556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zijn Koen Peeters, Christian van Mook en Pieter van de Weem. Wij gaan een presentatie houden over het GMP+ keurmerk</a:t>
            </a:r>
          </a:p>
        </p:txBody>
      </p:sp>
      <p:sp>
        <p:nvSpPr>
          <p:cNvPr id="4" name="Tijdelijke aanduiding voor dianummer 3"/>
          <p:cNvSpPr>
            <a:spLocks noGrp="1"/>
          </p:cNvSpPr>
          <p:nvPr>
            <p:ph type="sldNum" sz="quarter" idx="5"/>
          </p:nvPr>
        </p:nvSpPr>
        <p:spPr/>
        <p:txBody>
          <a:bodyPr/>
          <a:lstStyle/>
          <a:p>
            <a:fld id="{AC01848F-F9BE-456C-AA57-29133E1942DA}" type="slidenum">
              <a:rPr lang="nl-NL" smtClean="0"/>
              <a:t>1</a:t>
            </a:fld>
            <a:endParaRPr lang="nl-NL"/>
          </a:p>
        </p:txBody>
      </p:sp>
    </p:spTree>
    <p:extLst>
      <p:ext uri="{BB962C8B-B14F-4D97-AF65-F5344CB8AC3E}">
        <p14:creationId xmlns:p14="http://schemas.microsoft.com/office/powerpoint/2010/main" val="317918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Onze onderwerpen zullen zijn, het doel van de certificering, de doelgroep, het keuren, de eisen, waarom wil je dit als bedrijf en wat extra informatie</a:t>
            </a:r>
          </a:p>
        </p:txBody>
      </p:sp>
      <p:sp>
        <p:nvSpPr>
          <p:cNvPr id="4" name="Tijdelijke aanduiding voor dianummer 3"/>
          <p:cNvSpPr>
            <a:spLocks noGrp="1"/>
          </p:cNvSpPr>
          <p:nvPr>
            <p:ph type="sldNum" sz="quarter" idx="5"/>
          </p:nvPr>
        </p:nvSpPr>
        <p:spPr/>
        <p:txBody>
          <a:bodyPr/>
          <a:lstStyle/>
          <a:p>
            <a:fld id="{AC01848F-F9BE-456C-AA57-29133E1942DA}" type="slidenum">
              <a:rPr lang="nl-NL" smtClean="0"/>
              <a:t>2</a:t>
            </a:fld>
            <a:endParaRPr lang="nl-NL"/>
          </a:p>
        </p:txBody>
      </p:sp>
    </p:spTree>
    <p:extLst>
      <p:ext uri="{BB962C8B-B14F-4D97-AF65-F5344CB8AC3E}">
        <p14:creationId xmlns:p14="http://schemas.microsoft.com/office/powerpoint/2010/main" val="382053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doel van de </a:t>
            </a:r>
            <a:r>
              <a:rPr lang="nl-NL" dirty="0" err="1"/>
              <a:t>gmp</a:t>
            </a:r>
            <a:r>
              <a:rPr lang="nl-NL" dirty="0"/>
              <a:t> is om te zorgen dat alle bedrijven in de diervoedersector gaat werken volgens de juiste regels. Hiermee wordt ervoor gezorgd dat de juiste methodes worden toegepast en dat de veiligheid wordt gewaarborgd. Het keurmerk is in  opgericht.  Dit is toen gedaan omdat er </a:t>
            </a:r>
            <a:r>
              <a:rPr lang="nl-NL" dirty="0" err="1"/>
              <a:t>nogalleens</a:t>
            </a:r>
            <a:r>
              <a:rPr lang="nl-NL" dirty="0"/>
              <a:t> </a:t>
            </a:r>
            <a:r>
              <a:rPr lang="nl-NL" dirty="0" err="1"/>
              <a:t>instidenten</a:t>
            </a:r>
            <a:r>
              <a:rPr lang="nl-NL" dirty="0"/>
              <a:t> en besmettingen waren in het veevoer. En met dit keurmerk wilden ze dat tegen gaan. Het keurmerk is niet verplicht voor bedrijven. Maar omdat de meeste bedrijven alleen zaken mogen doen met bedrijven met een keurmerk is het eigenlijk toch verplicht. Maar voor de meeste bedrijven is dit geen probleem omdat ze de meesten handelingen toch al voor hun veiligheid en netheid binnen het bedrijf doen.</a:t>
            </a:r>
          </a:p>
        </p:txBody>
      </p:sp>
      <p:sp>
        <p:nvSpPr>
          <p:cNvPr id="4" name="Tijdelijke aanduiding voor dianummer 3"/>
          <p:cNvSpPr>
            <a:spLocks noGrp="1"/>
          </p:cNvSpPr>
          <p:nvPr>
            <p:ph type="sldNum" sz="quarter" idx="5"/>
          </p:nvPr>
        </p:nvSpPr>
        <p:spPr/>
        <p:txBody>
          <a:bodyPr/>
          <a:lstStyle/>
          <a:p>
            <a:fld id="{AC01848F-F9BE-456C-AA57-29133E1942DA}" type="slidenum">
              <a:rPr lang="nl-NL" smtClean="0"/>
              <a:t>3</a:t>
            </a:fld>
            <a:endParaRPr lang="nl-NL"/>
          </a:p>
        </p:txBody>
      </p:sp>
    </p:spTree>
    <p:extLst>
      <p:ext uri="{BB962C8B-B14F-4D97-AF65-F5344CB8AC3E}">
        <p14:creationId xmlns:p14="http://schemas.microsoft.com/office/powerpoint/2010/main" val="177713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keurmerk is speciaal bedoeld voor bedrijven in de diervoederproductie-sector. Volgens de norm komt het keurmerk in aanmerking voor producenten, handelaren, opslagbedrijven en transporteurs. </a:t>
            </a:r>
          </a:p>
        </p:txBody>
      </p:sp>
      <p:sp>
        <p:nvSpPr>
          <p:cNvPr id="4" name="Tijdelijke aanduiding voor dianummer 3"/>
          <p:cNvSpPr>
            <a:spLocks noGrp="1"/>
          </p:cNvSpPr>
          <p:nvPr>
            <p:ph type="sldNum" sz="quarter" idx="5"/>
          </p:nvPr>
        </p:nvSpPr>
        <p:spPr/>
        <p:txBody>
          <a:bodyPr/>
          <a:lstStyle/>
          <a:p>
            <a:fld id="{AC01848F-F9BE-456C-AA57-29133E1942DA}" type="slidenum">
              <a:rPr lang="nl-NL" smtClean="0"/>
              <a:t>4</a:t>
            </a:fld>
            <a:endParaRPr lang="nl-NL"/>
          </a:p>
        </p:txBody>
      </p:sp>
    </p:spTree>
    <p:extLst>
      <p:ext uri="{BB962C8B-B14F-4D97-AF65-F5344CB8AC3E}">
        <p14:creationId xmlns:p14="http://schemas.microsoft.com/office/powerpoint/2010/main" val="26196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keuring wordt verzorgd door Kiwa. Zij hebben deskundige in dienst die zijn getraind om deze keuringen uit te voeren. De keurders hebben zelf ook ervaring in de sector. Zij hebben dus niet alleen geleerd voor het vak maar kennen het ook. De keuring wordt gedaan via de norm EN45011. met deze norm kunnen zij een betrouwbare en onafhankelijke manier van keuren bieden.</a:t>
            </a:r>
          </a:p>
        </p:txBody>
      </p:sp>
      <p:sp>
        <p:nvSpPr>
          <p:cNvPr id="4" name="Tijdelijke aanduiding voor dianummer 3"/>
          <p:cNvSpPr>
            <a:spLocks noGrp="1"/>
          </p:cNvSpPr>
          <p:nvPr>
            <p:ph type="sldNum" sz="quarter" idx="5"/>
          </p:nvPr>
        </p:nvSpPr>
        <p:spPr/>
        <p:txBody>
          <a:bodyPr/>
          <a:lstStyle/>
          <a:p>
            <a:fld id="{AC01848F-F9BE-456C-AA57-29133E1942DA}" type="slidenum">
              <a:rPr lang="nl-NL" smtClean="0"/>
              <a:t>5</a:t>
            </a:fld>
            <a:endParaRPr lang="nl-NL"/>
          </a:p>
        </p:txBody>
      </p:sp>
    </p:spTree>
    <p:extLst>
      <p:ext uri="{BB962C8B-B14F-4D97-AF65-F5344CB8AC3E}">
        <p14:creationId xmlns:p14="http://schemas.microsoft.com/office/powerpoint/2010/main" val="299432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een keurmerk wilt krijgen zul je aan enkele eisen moeten voldoen denk hierbij aan schoon en verantwoord werken. Je moet zorgen dat alles schoon is waar je de producten mee aanraakt bijvoorbeeld je mes van je combine zodat je niet een ziekte van een andere plak meeneemt naar een ander gewas </a:t>
            </a:r>
            <a:r>
              <a:rPr lang="nl-NL"/>
              <a:t>of klant.</a:t>
            </a:r>
            <a:endParaRPr lang="nl-BE"/>
          </a:p>
        </p:txBody>
      </p:sp>
      <p:sp>
        <p:nvSpPr>
          <p:cNvPr id="4" name="Tijdelijke aanduiding voor dianummer 3"/>
          <p:cNvSpPr>
            <a:spLocks noGrp="1"/>
          </p:cNvSpPr>
          <p:nvPr>
            <p:ph type="sldNum" sz="quarter" idx="5"/>
          </p:nvPr>
        </p:nvSpPr>
        <p:spPr/>
        <p:txBody>
          <a:bodyPr/>
          <a:lstStyle/>
          <a:p>
            <a:fld id="{AC01848F-F9BE-456C-AA57-29133E1942DA}" type="slidenum">
              <a:rPr lang="nl-NL" smtClean="0"/>
              <a:t>6</a:t>
            </a:fld>
            <a:endParaRPr lang="nl-NL"/>
          </a:p>
        </p:txBody>
      </p:sp>
    </p:spTree>
    <p:extLst>
      <p:ext uri="{BB962C8B-B14F-4D97-AF65-F5344CB8AC3E}">
        <p14:creationId xmlns:p14="http://schemas.microsoft.com/office/powerpoint/2010/main" val="18720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bedrijf wordt het je zoals al gezegd niet direct verplicht om dit keurmerk te hebben. maar de meeste bedrijven worden wel verplicht </a:t>
            </a:r>
            <a:r>
              <a:rPr lang="nl-NL" dirty="0" err="1"/>
              <a:t>aleen</a:t>
            </a:r>
            <a:r>
              <a:rPr lang="nl-NL" dirty="0"/>
              <a:t> zaken te doen met bedrijven met een certificering. Hiermee wordt de druk op de bedrijven gelegd en is het dus van groot belang om de certificering wel te hebben. </a:t>
            </a:r>
            <a:r>
              <a:rPr lang="nl-NL" dirty="0" err="1"/>
              <a:t>zoniet</a:t>
            </a:r>
            <a:r>
              <a:rPr lang="nl-NL" dirty="0"/>
              <a:t> loop je heel veel klanten mis. Ook wil je voor de naam van je bedrijf natuurlijk graag een certificaat hebben om te kunnen zeggen wat je allemaal hebt zodat jij de beste bent.</a:t>
            </a:r>
          </a:p>
        </p:txBody>
      </p:sp>
      <p:sp>
        <p:nvSpPr>
          <p:cNvPr id="4" name="Tijdelijke aanduiding voor dianummer 3"/>
          <p:cNvSpPr>
            <a:spLocks noGrp="1"/>
          </p:cNvSpPr>
          <p:nvPr>
            <p:ph type="sldNum" sz="quarter" idx="5"/>
          </p:nvPr>
        </p:nvSpPr>
        <p:spPr/>
        <p:txBody>
          <a:bodyPr/>
          <a:lstStyle/>
          <a:p>
            <a:fld id="{AC01848F-F9BE-456C-AA57-29133E1942DA}" type="slidenum">
              <a:rPr lang="nl-NL" smtClean="0"/>
              <a:t>7</a:t>
            </a:fld>
            <a:endParaRPr lang="nl-NL"/>
          </a:p>
        </p:txBody>
      </p:sp>
    </p:spTree>
    <p:extLst>
      <p:ext uri="{BB962C8B-B14F-4D97-AF65-F5344CB8AC3E}">
        <p14:creationId xmlns:p14="http://schemas.microsoft.com/office/powerpoint/2010/main" val="332107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extra informatie, de kosten van de keuring zijn afhankelijk van de </a:t>
            </a:r>
            <a:r>
              <a:rPr lang="nl-NL" dirty="0" err="1"/>
              <a:t>groote</a:t>
            </a:r>
            <a:r>
              <a:rPr lang="nl-NL" dirty="0"/>
              <a:t> van het bedrijf. Maar de kosten van de keuring beginnen vanaf de 1700/1800 euro voor de </a:t>
            </a:r>
            <a:r>
              <a:rPr lang="nl-NL" dirty="0" err="1"/>
              <a:t>keruing</a:t>
            </a:r>
            <a:r>
              <a:rPr lang="nl-NL" dirty="0"/>
              <a:t> en per jaar moet je dan geld betalen dit heeft dan </a:t>
            </a:r>
            <a:r>
              <a:rPr lang="nl-NL" dirty="0" err="1"/>
              <a:t>ookweer</a:t>
            </a:r>
            <a:r>
              <a:rPr lang="nl-NL" dirty="0"/>
              <a:t> </a:t>
            </a:r>
            <a:r>
              <a:rPr lang="nl-NL" dirty="0" err="1"/>
              <a:t>temaken</a:t>
            </a:r>
            <a:r>
              <a:rPr lang="nl-NL" dirty="0"/>
              <a:t> met hoeveel adressen je hebt per jaar. Zie tabel.</a:t>
            </a:r>
          </a:p>
        </p:txBody>
      </p:sp>
      <p:sp>
        <p:nvSpPr>
          <p:cNvPr id="4" name="Tijdelijke aanduiding voor dianummer 3"/>
          <p:cNvSpPr>
            <a:spLocks noGrp="1"/>
          </p:cNvSpPr>
          <p:nvPr>
            <p:ph type="sldNum" sz="quarter" idx="5"/>
          </p:nvPr>
        </p:nvSpPr>
        <p:spPr/>
        <p:txBody>
          <a:bodyPr/>
          <a:lstStyle/>
          <a:p>
            <a:fld id="{AC01848F-F9BE-456C-AA57-29133E1942DA}" type="slidenum">
              <a:rPr lang="nl-NL" smtClean="0"/>
              <a:t>8</a:t>
            </a:fld>
            <a:endParaRPr lang="nl-NL"/>
          </a:p>
        </p:txBody>
      </p:sp>
    </p:spTree>
    <p:extLst>
      <p:ext uri="{BB962C8B-B14F-4D97-AF65-F5344CB8AC3E}">
        <p14:creationId xmlns:p14="http://schemas.microsoft.com/office/powerpoint/2010/main" val="282577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405714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CDD2BAA-40F7-4820-8F01-BD0E8FFDB1A9}" type="datetimeFigureOut">
              <a:rPr lang="nl-NL" smtClean="0"/>
              <a:t>18-3-2020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324808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40176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53CFDF-8FE4-479D-8FB2-36E61EE86AEA}"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4956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1941847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DD2BAA-40F7-4820-8F01-BD0E8FFDB1A9}" type="datetimeFigureOut">
              <a:rPr lang="nl-NL" smtClean="0"/>
              <a:t>18-3-2020</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252444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DD2BAA-40F7-4820-8F01-BD0E8FFDB1A9}" type="datetimeFigureOut">
              <a:rPr lang="nl-NL" smtClean="0"/>
              <a:t>18-3-2020</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178444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1343001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93754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270737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5527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CDD2BAA-40F7-4820-8F01-BD0E8FFDB1A9}" type="datetimeFigureOut">
              <a:rPr lang="nl-NL" smtClean="0"/>
              <a:t>18-3-2020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390787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CDD2BAA-40F7-4820-8F01-BD0E8FFDB1A9}" type="datetimeFigureOut">
              <a:rPr lang="nl-NL" smtClean="0"/>
              <a:t>18-3-2020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396575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402929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220014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7CDD2BAA-40F7-4820-8F01-BD0E8FFDB1A9}" type="datetimeFigureOut">
              <a:rPr lang="nl-NL" smtClean="0"/>
              <a:t>18-3-2020</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258295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CDD2BAA-40F7-4820-8F01-BD0E8FFDB1A9}" type="datetimeFigureOut">
              <a:rPr lang="nl-NL" smtClean="0"/>
              <a:t>18-3-2020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953CFDF-8FE4-479D-8FB2-36E61EE86AEA}" type="slidenum">
              <a:rPr lang="nl-NL" smtClean="0"/>
              <a:t>‹nr.›</a:t>
            </a:fld>
            <a:endParaRPr lang="nl-NL"/>
          </a:p>
        </p:txBody>
      </p:sp>
    </p:spTree>
    <p:extLst>
      <p:ext uri="{BB962C8B-B14F-4D97-AF65-F5344CB8AC3E}">
        <p14:creationId xmlns:p14="http://schemas.microsoft.com/office/powerpoint/2010/main" val="33706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CDD2BAA-40F7-4820-8F01-BD0E8FFDB1A9}" type="datetimeFigureOut">
              <a:rPr lang="nl-NL" smtClean="0"/>
              <a:t>18-3-2020</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953CFDF-8FE4-479D-8FB2-36E61EE86AEA}" type="slidenum">
              <a:rPr lang="nl-NL" smtClean="0"/>
              <a:t>‹nr.›</a:t>
            </a:fld>
            <a:endParaRPr lang="nl-NL"/>
          </a:p>
        </p:txBody>
      </p:sp>
    </p:spTree>
    <p:extLst>
      <p:ext uri="{BB962C8B-B14F-4D97-AF65-F5344CB8AC3E}">
        <p14:creationId xmlns:p14="http://schemas.microsoft.com/office/powerpoint/2010/main" val="25649047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E62DC-186E-4C63-ABAA-2158FB4CF1AB}"/>
              </a:ext>
            </a:extLst>
          </p:cNvPr>
          <p:cNvSpPr>
            <a:spLocks noGrp="1"/>
          </p:cNvSpPr>
          <p:nvPr>
            <p:ph type="ctrTitle"/>
          </p:nvPr>
        </p:nvSpPr>
        <p:spPr>
          <a:xfrm>
            <a:off x="2823499" y="415829"/>
            <a:ext cx="8825658" cy="3329581"/>
          </a:xfrm>
        </p:spPr>
        <p:txBody>
          <a:bodyPr/>
          <a:lstStyle/>
          <a:p>
            <a:r>
              <a:rPr lang="nl-NL" sz="9600" dirty="0"/>
              <a:t> </a:t>
            </a:r>
          </a:p>
        </p:txBody>
      </p:sp>
      <p:sp>
        <p:nvSpPr>
          <p:cNvPr id="3" name="Ondertitel 2">
            <a:extLst>
              <a:ext uri="{FF2B5EF4-FFF2-40B4-BE49-F238E27FC236}">
                <a16:creationId xmlns:a16="http://schemas.microsoft.com/office/drawing/2014/main" id="{45B49708-6A15-4630-B365-578FD7D24E67}"/>
              </a:ext>
            </a:extLst>
          </p:cNvPr>
          <p:cNvSpPr>
            <a:spLocks noGrp="1"/>
          </p:cNvSpPr>
          <p:nvPr>
            <p:ph type="subTitle" idx="1"/>
          </p:nvPr>
        </p:nvSpPr>
        <p:spPr>
          <a:xfrm>
            <a:off x="0" y="4777379"/>
            <a:ext cx="9980613" cy="2089827"/>
          </a:xfrm>
        </p:spPr>
        <p:txBody>
          <a:bodyPr>
            <a:normAutofit lnSpcReduction="10000"/>
          </a:bodyPr>
          <a:lstStyle/>
          <a:p>
            <a:r>
              <a:rPr lang="nl-NL" dirty="0"/>
              <a:t>Gemaakt door</a:t>
            </a:r>
          </a:p>
          <a:p>
            <a:r>
              <a:rPr lang="nl-NL" dirty="0"/>
              <a:t>KOEN PEETERS</a:t>
            </a:r>
          </a:p>
          <a:p>
            <a:r>
              <a:rPr lang="nl-NL" dirty="0"/>
              <a:t>CHRISTIAN VAN MOOK</a:t>
            </a:r>
          </a:p>
          <a:p>
            <a:r>
              <a:rPr lang="nl-NL" dirty="0"/>
              <a:t>PIETER VAN DE WEEM </a:t>
            </a:r>
          </a:p>
          <a:p>
            <a:r>
              <a:rPr lang="nl-NL" dirty="0"/>
              <a:t>lg43</a:t>
            </a:r>
          </a:p>
        </p:txBody>
      </p:sp>
      <p:pic>
        <p:nvPicPr>
          <p:cNvPr id="6" name="Afbeelding 5">
            <a:extLst>
              <a:ext uri="{FF2B5EF4-FFF2-40B4-BE49-F238E27FC236}">
                <a16:creationId xmlns:a16="http://schemas.microsoft.com/office/drawing/2014/main" id="{6D44AEFD-582C-4560-AFF5-95C823EFD2B8}"/>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artisticPaintBrush trans="100000" brushSize="0"/>
                    </a14:imgEffect>
                  </a14:imgLayer>
                </a14:imgProps>
              </a:ext>
              <a:ext uri="{28A0092B-C50C-407E-A947-70E740481C1C}">
                <a14:useLocalDpi xmlns:a14="http://schemas.microsoft.com/office/drawing/2010/main"/>
              </a:ext>
            </a:extLst>
          </a:blip>
          <a:srcRect/>
          <a:stretch/>
        </p:blipFill>
        <p:spPr>
          <a:xfrm>
            <a:off x="0" y="931813"/>
            <a:ext cx="12325290" cy="3329581"/>
          </a:xfrm>
          <a:prstGeom prst="rect">
            <a:avLst/>
          </a:prstGeom>
        </p:spPr>
      </p:pic>
    </p:spTree>
    <p:extLst>
      <p:ext uri="{BB962C8B-B14F-4D97-AF65-F5344CB8AC3E}">
        <p14:creationId xmlns:p14="http://schemas.microsoft.com/office/powerpoint/2010/main" val="23076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40EDA-E099-49DD-8593-FB8AD3DD5844}"/>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4964432B-F15A-45D2-A06A-CAB54F6B03F5}"/>
              </a:ext>
            </a:extLst>
          </p:cNvPr>
          <p:cNvSpPr>
            <a:spLocks noGrp="1"/>
          </p:cNvSpPr>
          <p:nvPr>
            <p:ph idx="1"/>
          </p:nvPr>
        </p:nvSpPr>
        <p:spPr/>
        <p:txBody>
          <a:bodyPr/>
          <a:lstStyle/>
          <a:p>
            <a:r>
              <a:rPr lang="nl-NL" dirty="0"/>
              <a:t>Doel</a:t>
            </a:r>
          </a:p>
          <a:p>
            <a:r>
              <a:rPr lang="nl-NL" dirty="0"/>
              <a:t>Doelgroep</a:t>
            </a:r>
          </a:p>
          <a:p>
            <a:r>
              <a:rPr lang="nl-NL" dirty="0"/>
              <a:t>Keuring</a:t>
            </a:r>
          </a:p>
          <a:p>
            <a:r>
              <a:rPr lang="nl-NL" dirty="0"/>
              <a:t>Eisen</a:t>
            </a:r>
          </a:p>
          <a:p>
            <a:r>
              <a:rPr lang="nl-NL" dirty="0"/>
              <a:t>Waarom wil je dit</a:t>
            </a:r>
          </a:p>
          <a:p>
            <a:r>
              <a:rPr lang="nl-NL" dirty="0"/>
              <a:t>Extra informatie</a:t>
            </a:r>
          </a:p>
          <a:p>
            <a:endParaRPr lang="nl-NL" dirty="0"/>
          </a:p>
        </p:txBody>
      </p:sp>
    </p:spTree>
    <p:extLst>
      <p:ext uri="{BB962C8B-B14F-4D97-AF65-F5344CB8AC3E}">
        <p14:creationId xmlns:p14="http://schemas.microsoft.com/office/powerpoint/2010/main" val="153500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7C940-8AF7-44BE-8521-B2BFC9AB0662}"/>
              </a:ext>
            </a:extLst>
          </p:cNvPr>
          <p:cNvSpPr>
            <a:spLocks noGrp="1"/>
          </p:cNvSpPr>
          <p:nvPr>
            <p:ph type="title"/>
          </p:nvPr>
        </p:nvSpPr>
        <p:spPr/>
        <p:txBody>
          <a:bodyPr/>
          <a:lstStyle/>
          <a:p>
            <a:r>
              <a:rPr lang="nl-NL" dirty="0"/>
              <a:t>doel</a:t>
            </a:r>
          </a:p>
        </p:txBody>
      </p:sp>
      <p:sp>
        <p:nvSpPr>
          <p:cNvPr id="3" name="Tijdelijke aanduiding voor inhoud 2">
            <a:extLst>
              <a:ext uri="{FF2B5EF4-FFF2-40B4-BE49-F238E27FC236}">
                <a16:creationId xmlns:a16="http://schemas.microsoft.com/office/drawing/2014/main" id="{4D094CAC-0BC0-4A88-8F49-B376E130B637}"/>
              </a:ext>
            </a:extLst>
          </p:cNvPr>
          <p:cNvSpPr>
            <a:spLocks noGrp="1"/>
          </p:cNvSpPr>
          <p:nvPr>
            <p:ph idx="1"/>
          </p:nvPr>
        </p:nvSpPr>
        <p:spPr/>
        <p:txBody>
          <a:bodyPr/>
          <a:lstStyle/>
          <a:p>
            <a:r>
              <a:rPr lang="nl-NL" dirty="0"/>
              <a:t>Zorgen voor veilig veevoer</a:t>
            </a:r>
          </a:p>
          <a:p>
            <a:r>
              <a:rPr lang="nl-NL" dirty="0"/>
              <a:t>1992 opgericht </a:t>
            </a:r>
          </a:p>
          <a:p>
            <a:r>
              <a:rPr lang="nl-NL" dirty="0"/>
              <a:t>Incidenten met besmetting </a:t>
            </a:r>
          </a:p>
        </p:txBody>
      </p:sp>
    </p:spTree>
    <p:extLst>
      <p:ext uri="{BB962C8B-B14F-4D97-AF65-F5344CB8AC3E}">
        <p14:creationId xmlns:p14="http://schemas.microsoft.com/office/powerpoint/2010/main" val="89749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7F442-DC23-47DA-81E2-89C1BB61680C}"/>
              </a:ext>
            </a:extLst>
          </p:cNvPr>
          <p:cNvSpPr>
            <a:spLocks noGrp="1"/>
          </p:cNvSpPr>
          <p:nvPr>
            <p:ph type="title"/>
          </p:nvPr>
        </p:nvSpPr>
        <p:spPr/>
        <p:txBody>
          <a:bodyPr/>
          <a:lstStyle/>
          <a:p>
            <a:r>
              <a:rPr lang="nl-NL" dirty="0"/>
              <a:t>doelgroep</a:t>
            </a:r>
          </a:p>
        </p:txBody>
      </p:sp>
      <p:sp>
        <p:nvSpPr>
          <p:cNvPr id="3" name="Tijdelijke aanduiding voor inhoud 2">
            <a:extLst>
              <a:ext uri="{FF2B5EF4-FFF2-40B4-BE49-F238E27FC236}">
                <a16:creationId xmlns:a16="http://schemas.microsoft.com/office/drawing/2014/main" id="{B60F349B-217E-46ED-987F-270741820B13}"/>
              </a:ext>
            </a:extLst>
          </p:cNvPr>
          <p:cNvSpPr>
            <a:spLocks noGrp="1"/>
          </p:cNvSpPr>
          <p:nvPr>
            <p:ph idx="1"/>
          </p:nvPr>
        </p:nvSpPr>
        <p:spPr/>
        <p:txBody>
          <a:bodyPr/>
          <a:lstStyle/>
          <a:p>
            <a:r>
              <a:rPr lang="nl-NL" dirty="0"/>
              <a:t>Voer producenten </a:t>
            </a:r>
          </a:p>
          <a:p>
            <a:r>
              <a:rPr lang="nl-NL" dirty="0"/>
              <a:t>Voeder handelaren</a:t>
            </a:r>
          </a:p>
          <a:p>
            <a:r>
              <a:rPr lang="nl-NL" dirty="0"/>
              <a:t>Voeder opslag</a:t>
            </a:r>
          </a:p>
          <a:p>
            <a:r>
              <a:rPr lang="nl-NL" dirty="0"/>
              <a:t>Voer transporteurs </a:t>
            </a:r>
          </a:p>
          <a:p>
            <a:endParaRPr lang="nl-NL" dirty="0"/>
          </a:p>
        </p:txBody>
      </p:sp>
    </p:spTree>
    <p:extLst>
      <p:ext uri="{BB962C8B-B14F-4D97-AF65-F5344CB8AC3E}">
        <p14:creationId xmlns:p14="http://schemas.microsoft.com/office/powerpoint/2010/main" val="395751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A18E96-1DBE-46E8-9F38-CE66C103FF6B}"/>
              </a:ext>
            </a:extLst>
          </p:cNvPr>
          <p:cNvSpPr>
            <a:spLocks noGrp="1"/>
          </p:cNvSpPr>
          <p:nvPr>
            <p:ph type="title"/>
          </p:nvPr>
        </p:nvSpPr>
        <p:spPr/>
        <p:txBody>
          <a:bodyPr/>
          <a:lstStyle/>
          <a:p>
            <a:r>
              <a:rPr lang="nl-NL" dirty="0"/>
              <a:t>keuring</a:t>
            </a:r>
          </a:p>
        </p:txBody>
      </p:sp>
      <p:sp>
        <p:nvSpPr>
          <p:cNvPr id="3" name="Tijdelijke aanduiding voor inhoud 2">
            <a:extLst>
              <a:ext uri="{FF2B5EF4-FFF2-40B4-BE49-F238E27FC236}">
                <a16:creationId xmlns:a16="http://schemas.microsoft.com/office/drawing/2014/main" id="{9D34B152-FE94-4DEB-851C-0BADABA23ADE}"/>
              </a:ext>
            </a:extLst>
          </p:cNvPr>
          <p:cNvSpPr>
            <a:spLocks noGrp="1"/>
          </p:cNvSpPr>
          <p:nvPr>
            <p:ph idx="1"/>
          </p:nvPr>
        </p:nvSpPr>
        <p:spPr/>
        <p:txBody>
          <a:bodyPr/>
          <a:lstStyle/>
          <a:p>
            <a:r>
              <a:rPr lang="nl-NL" dirty="0"/>
              <a:t>Kiwa</a:t>
            </a:r>
          </a:p>
          <a:p>
            <a:r>
              <a:rPr lang="nl-NL" dirty="0"/>
              <a:t>Ervaring </a:t>
            </a:r>
          </a:p>
          <a:p>
            <a:r>
              <a:rPr lang="nl-NL" dirty="0"/>
              <a:t>EN45011</a:t>
            </a:r>
          </a:p>
        </p:txBody>
      </p:sp>
    </p:spTree>
    <p:extLst>
      <p:ext uri="{BB962C8B-B14F-4D97-AF65-F5344CB8AC3E}">
        <p14:creationId xmlns:p14="http://schemas.microsoft.com/office/powerpoint/2010/main" val="307827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4EEE7-EDF3-46FD-BB8B-C85E7ECC72C9}"/>
              </a:ext>
            </a:extLst>
          </p:cNvPr>
          <p:cNvSpPr>
            <a:spLocks noGrp="1"/>
          </p:cNvSpPr>
          <p:nvPr>
            <p:ph type="title"/>
          </p:nvPr>
        </p:nvSpPr>
        <p:spPr/>
        <p:txBody>
          <a:bodyPr/>
          <a:lstStyle/>
          <a:p>
            <a:r>
              <a:rPr lang="nl-NL" dirty="0"/>
              <a:t>eisen</a:t>
            </a:r>
          </a:p>
        </p:txBody>
      </p:sp>
      <p:sp>
        <p:nvSpPr>
          <p:cNvPr id="3" name="Tijdelijke aanduiding voor inhoud 2">
            <a:extLst>
              <a:ext uri="{FF2B5EF4-FFF2-40B4-BE49-F238E27FC236}">
                <a16:creationId xmlns:a16="http://schemas.microsoft.com/office/drawing/2014/main" id="{256D5C6D-6C02-40BC-BAE4-30CC4F8AE6EC}"/>
              </a:ext>
            </a:extLst>
          </p:cNvPr>
          <p:cNvSpPr>
            <a:spLocks noGrp="1"/>
          </p:cNvSpPr>
          <p:nvPr>
            <p:ph idx="1"/>
          </p:nvPr>
        </p:nvSpPr>
        <p:spPr/>
        <p:txBody>
          <a:bodyPr/>
          <a:lstStyle/>
          <a:p>
            <a:r>
              <a:rPr lang="nl-NL" dirty="0"/>
              <a:t>Schoon </a:t>
            </a:r>
          </a:p>
          <a:p>
            <a:r>
              <a:rPr lang="nl-NL" dirty="0"/>
              <a:t>Verantwoord werken </a:t>
            </a:r>
          </a:p>
          <a:p>
            <a:r>
              <a:rPr lang="nl-NL" dirty="0"/>
              <a:t>Geen verspreiding van ziektes of iets dergelijks</a:t>
            </a:r>
          </a:p>
          <a:p>
            <a:endParaRPr lang="nl-NL" dirty="0"/>
          </a:p>
        </p:txBody>
      </p:sp>
    </p:spTree>
    <p:extLst>
      <p:ext uri="{BB962C8B-B14F-4D97-AF65-F5344CB8AC3E}">
        <p14:creationId xmlns:p14="http://schemas.microsoft.com/office/powerpoint/2010/main" val="359986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5F847-9575-4B3A-8294-1FEB237EBE73}"/>
              </a:ext>
            </a:extLst>
          </p:cNvPr>
          <p:cNvSpPr>
            <a:spLocks noGrp="1"/>
          </p:cNvSpPr>
          <p:nvPr>
            <p:ph type="title"/>
          </p:nvPr>
        </p:nvSpPr>
        <p:spPr/>
        <p:txBody>
          <a:bodyPr/>
          <a:lstStyle/>
          <a:p>
            <a:r>
              <a:rPr lang="nl-NL" dirty="0"/>
              <a:t>Waarom wil je dit</a:t>
            </a:r>
          </a:p>
        </p:txBody>
      </p:sp>
      <p:sp>
        <p:nvSpPr>
          <p:cNvPr id="3" name="Tijdelijke aanduiding voor inhoud 2">
            <a:extLst>
              <a:ext uri="{FF2B5EF4-FFF2-40B4-BE49-F238E27FC236}">
                <a16:creationId xmlns:a16="http://schemas.microsoft.com/office/drawing/2014/main" id="{365BAA22-DFA3-456E-A604-9EA8ED9F9BF9}"/>
              </a:ext>
            </a:extLst>
          </p:cNvPr>
          <p:cNvSpPr>
            <a:spLocks noGrp="1"/>
          </p:cNvSpPr>
          <p:nvPr>
            <p:ph idx="1"/>
          </p:nvPr>
        </p:nvSpPr>
        <p:spPr/>
        <p:txBody>
          <a:bodyPr/>
          <a:lstStyle/>
          <a:p>
            <a:r>
              <a:rPr lang="nl-NL" dirty="0"/>
              <a:t>Niet direct verplicht</a:t>
            </a:r>
          </a:p>
          <a:p>
            <a:r>
              <a:rPr lang="nl-NL" dirty="0"/>
              <a:t>Grote druk door klanten</a:t>
            </a:r>
          </a:p>
          <a:p>
            <a:r>
              <a:rPr lang="nl-NL" dirty="0"/>
              <a:t>Kwaliteit waarborgen</a:t>
            </a:r>
          </a:p>
          <a:p>
            <a:r>
              <a:rPr lang="nl-NL" dirty="0"/>
              <a:t>Goed voor naam van het bedrijf</a:t>
            </a:r>
          </a:p>
        </p:txBody>
      </p:sp>
    </p:spTree>
    <p:extLst>
      <p:ext uri="{BB962C8B-B14F-4D97-AF65-F5344CB8AC3E}">
        <p14:creationId xmlns:p14="http://schemas.microsoft.com/office/powerpoint/2010/main" val="332424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9429D-A928-461A-BFE8-E6F0E98D7AF1}"/>
              </a:ext>
            </a:extLst>
          </p:cNvPr>
          <p:cNvSpPr>
            <a:spLocks noGrp="1"/>
          </p:cNvSpPr>
          <p:nvPr>
            <p:ph type="title"/>
          </p:nvPr>
        </p:nvSpPr>
        <p:spPr/>
        <p:txBody>
          <a:bodyPr/>
          <a:lstStyle/>
          <a:p>
            <a:r>
              <a:rPr lang="nl-NL" dirty="0"/>
              <a:t>Extra informatie </a:t>
            </a:r>
          </a:p>
        </p:txBody>
      </p:sp>
      <p:sp>
        <p:nvSpPr>
          <p:cNvPr id="3" name="Tijdelijke aanduiding voor inhoud 2">
            <a:extLst>
              <a:ext uri="{FF2B5EF4-FFF2-40B4-BE49-F238E27FC236}">
                <a16:creationId xmlns:a16="http://schemas.microsoft.com/office/drawing/2014/main" id="{90574CCB-6ADA-4B6A-9A4E-E1084C8AFB0C}"/>
              </a:ext>
            </a:extLst>
          </p:cNvPr>
          <p:cNvSpPr>
            <a:spLocks noGrp="1"/>
          </p:cNvSpPr>
          <p:nvPr>
            <p:ph idx="1"/>
          </p:nvPr>
        </p:nvSpPr>
        <p:spPr/>
        <p:txBody>
          <a:bodyPr/>
          <a:lstStyle/>
          <a:p>
            <a:r>
              <a:rPr lang="nl-NL" dirty="0"/>
              <a:t>Kosten</a:t>
            </a:r>
          </a:p>
          <a:p>
            <a:pPr marL="0" indent="0">
              <a:buNone/>
            </a:pPr>
            <a:r>
              <a:rPr lang="nl-NL" dirty="0"/>
              <a:t> </a:t>
            </a:r>
          </a:p>
        </p:txBody>
      </p:sp>
      <p:pic>
        <p:nvPicPr>
          <p:cNvPr id="4" name="Afbeelding 3">
            <a:extLst>
              <a:ext uri="{FF2B5EF4-FFF2-40B4-BE49-F238E27FC236}">
                <a16:creationId xmlns:a16="http://schemas.microsoft.com/office/drawing/2014/main" id="{26B13B59-B679-417F-B8C5-6FD6CBEFA404}"/>
              </a:ext>
            </a:extLst>
          </p:cNvPr>
          <p:cNvPicPr>
            <a:picLocks noChangeAspect="1"/>
          </p:cNvPicPr>
          <p:nvPr/>
        </p:nvPicPr>
        <p:blipFill rotWithShape="1">
          <a:blip r:embed="rId3"/>
          <a:srcRect l="29690" t="31959" r="30413" b="24880"/>
          <a:stretch/>
        </p:blipFill>
        <p:spPr>
          <a:xfrm>
            <a:off x="5041391" y="2506662"/>
            <a:ext cx="7150609" cy="4351338"/>
          </a:xfrm>
          <a:prstGeom prst="rect">
            <a:avLst/>
          </a:prstGeom>
        </p:spPr>
      </p:pic>
      <p:pic>
        <p:nvPicPr>
          <p:cNvPr id="5" name="Afbeelding 4">
            <a:extLst>
              <a:ext uri="{FF2B5EF4-FFF2-40B4-BE49-F238E27FC236}">
                <a16:creationId xmlns:a16="http://schemas.microsoft.com/office/drawing/2014/main" id="{C7818978-93E6-485D-8031-847CDA13E15C}"/>
              </a:ext>
            </a:extLst>
          </p:cNvPr>
          <p:cNvPicPr>
            <a:picLocks noChangeAspect="1"/>
          </p:cNvPicPr>
          <p:nvPr/>
        </p:nvPicPr>
        <p:blipFill rotWithShape="1">
          <a:blip r:embed="rId4"/>
          <a:srcRect l="33817" t="42604" r="37575" b="46987"/>
          <a:stretch/>
        </p:blipFill>
        <p:spPr>
          <a:xfrm>
            <a:off x="5715400" y="1178286"/>
            <a:ext cx="6476600" cy="1325562"/>
          </a:xfrm>
          <a:prstGeom prst="rect">
            <a:avLst/>
          </a:prstGeom>
        </p:spPr>
      </p:pic>
    </p:spTree>
    <p:extLst>
      <p:ext uri="{BB962C8B-B14F-4D97-AF65-F5344CB8AC3E}">
        <p14:creationId xmlns:p14="http://schemas.microsoft.com/office/powerpoint/2010/main" val="1767372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TotalTime>
  <Words>569</Words>
  <Application>Microsoft Office PowerPoint</Application>
  <PresentationFormat>Breedbeeld</PresentationFormat>
  <Paragraphs>54</Paragraphs>
  <Slides>8</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Century Gothic</vt:lpstr>
      <vt:lpstr>Wingdings 3</vt:lpstr>
      <vt:lpstr>Ion</vt:lpstr>
      <vt:lpstr> </vt:lpstr>
      <vt:lpstr>inhoud</vt:lpstr>
      <vt:lpstr>doel</vt:lpstr>
      <vt:lpstr>doelgroep</vt:lpstr>
      <vt:lpstr>keuring</vt:lpstr>
      <vt:lpstr>eisen</vt:lpstr>
      <vt:lpstr>Waarom wil je dit</vt:lpstr>
      <vt:lpstr>Extra informatie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Gmp+</dc:title>
  <dc:creator>Koen Peeters</dc:creator>
  <cp:lastModifiedBy>christian vanmook</cp:lastModifiedBy>
  <cp:revision>8</cp:revision>
  <dcterms:created xsi:type="dcterms:W3CDTF">2020-03-10T09:08:52Z</dcterms:created>
  <dcterms:modified xsi:type="dcterms:W3CDTF">2020-03-18T15:34:47Z</dcterms:modified>
</cp:coreProperties>
</file>